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18"/>
  </p:notesMasterIdLst>
  <p:sldIdLst>
    <p:sldId id="256" r:id="rId2"/>
    <p:sldId id="257" r:id="rId3"/>
    <p:sldId id="258" r:id="rId4"/>
    <p:sldId id="271" r:id="rId5"/>
    <p:sldId id="259" r:id="rId6"/>
    <p:sldId id="262" r:id="rId7"/>
    <p:sldId id="267" r:id="rId8"/>
    <p:sldId id="260" r:id="rId9"/>
    <p:sldId id="263" r:id="rId10"/>
    <p:sldId id="261" r:id="rId11"/>
    <p:sldId id="264" r:id="rId12"/>
    <p:sldId id="272" r:id="rId13"/>
    <p:sldId id="265" r:id="rId14"/>
    <p:sldId id="266" r:id="rId15"/>
    <p:sldId id="27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0.png"/><Relationship Id="rId4" Type="http://schemas.openxmlformats.org/officeDocument/2006/relationships/image" Target="../media/image3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9.svg"/><Relationship Id="rId1" Type="http://schemas.openxmlformats.org/officeDocument/2006/relationships/image" Target="../media/image46.png"/><Relationship Id="rId6" Type="http://schemas.openxmlformats.org/officeDocument/2006/relationships/image" Target="../media/image53.svg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0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9.svg"/><Relationship Id="rId1" Type="http://schemas.openxmlformats.org/officeDocument/2006/relationships/image" Target="../media/image46.png"/><Relationship Id="rId6" Type="http://schemas.openxmlformats.org/officeDocument/2006/relationships/image" Target="../media/image53.svg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5A38F4-3A3E-4DC8-895C-0FFA1408153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E73048E-6874-4E99-AA17-0183E6B0B927}">
      <dgm:prSet/>
      <dgm:spPr/>
      <dgm:t>
        <a:bodyPr/>
        <a:lstStyle/>
        <a:p>
          <a:pPr>
            <a:defRPr cap="all"/>
          </a:pPr>
          <a:r>
            <a:rPr lang="fr-FR"/>
            <a:t>La halle technologique </a:t>
          </a:r>
          <a:endParaRPr lang="en-US"/>
        </a:p>
      </dgm:t>
    </dgm:pt>
    <dgm:pt modelId="{D4757DAA-050D-40CC-BDA9-9E1A2EB08F54}" type="parTrans" cxnId="{CE8B3E55-1BC6-4537-8F7E-A90E0597206E}">
      <dgm:prSet/>
      <dgm:spPr/>
      <dgm:t>
        <a:bodyPr/>
        <a:lstStyle/>
        <a:p>
          <a:endParaRPr lang="en-US"/>
        </a:p>
      </dgm:t>
    </dgm:pt>
    <dgm:pt modelId="{DC639938-10D7-4169-B027-9D19348DB634}" type="sibTrans" cxnId="{CE8B3E55-1BC6-4537-8F7E-A90E0597206E}">
      <dgm:prSet/>
      <dgm:spPr/>
      <dgm:t>
        <a:bodyPr/>
        <a:lstStyle/>
        <a:p>
          <a:endParaRPr lang="en-US"/>
        </a:p>
      </dgm:t>
    </dgm:pt>
    <dgm:pt modelId="{2353A75B-8A11-47DD-8AE4-335A17CFF242}">
      <dgm:prSet/>
      <dgm:spPr/>
      <dgm:t>
        <a:bodyPr/>
        <a:lstStyle/>
        <a:p>
          <a:pPr>
            <a:defRPr cap="all"/>
          </a:pPr>
          <a:r>
            <a:rPr lang="fr-FR"/>
            <a:t>Des laboratoires de microbiologie et de biochimie </a:t>
          </a:r>
          <a:endParaRPr lang="en-US"/>
        </a:p>
      </dgm:t>
    </dgm:pt>
    <dgm:pt modelId="{A32AE00C-E709-46BC-9740-92903C4464EC}" type="parTrans" cxnId="{064C1C50-64FB-48B8-9AB8-7ED849C6FE2C}">
      <dgm:prSet/>
      <dgm:spPr/>
      <dgm:t>
        <a:bodyPr/>
        <a:lstStyle/>
        <a:p>
          <a:endParaRPr lang="en-US"/>
        </a:p>
      </dgm:t>
    </dgm:pt>
    <dgm:pt modelId="{2221FB8C-87E5-4A2A-BEBC-FF85AD6995A4}" type="sibTrans" cxnId="{064C1C50-64FB-48B8-9AB8-7ED849C6FE2C}">
      <dgm:prSet/>
      <dgm:spPr/>
      <dgm:t>
        <a:bodyPr/>
        <a:lstStyle/>
        <a:p>
          <a:endParaRPr lang="en-US"/>
        </a:p>
      </dgm:t>
    </dgm:pt>
    <dgm:pt modelId="{518FBC06-FC15-456B-93D3-0212AA51E629}">
      <dgm:prSet/>
      <dgm:spPr/>
      <dgm:t>
        <a:bodyPr/>
        <a:lstStyle/>
        <a:p>
          <a:pPr>
            <a:defRPr cap="all"/>
          </a:pPr>
          <a:r>
            <a:rPr lang="fr-FR"/>
            <a:t>L’atelier de l’Epine </a:t>
          </a:r>
          <a:endParaRPr lang="en-US"/>
        </a:p>
      </dgm:t>
    </dgm:pt>
    <dgm:pt modelId="{2BB54163-71BA-44D6-B0DA-2B30665DC7C5}" type="parTrans" cxnId="{A9B75504-F84E-4286-8A62-0CB003B52724}">
      <dgm:prSet/>
      <dgm:spPr/>
      <dgm:t>
        <a:bodyPr/>
        <a:lstStyle/>
        <a:p>
          <a:endParaRPr lang="en-US"/>
        </a:p>
      </dgm:t>
    </dgm:pt>
    <dgm:pt modelId="{43A0EF13-E9D7-47A1-AF1F-23DF0964125B}" type="sibTrans" cxnId="{A9B75504-F84E-4286-8A62-0CB003B52724}">
      <dgm:prSet/>
      <dgm:spPr/>
      <dgm:t>
        <a:bodyPr/>
        <a:lstStyle/>
        <a:p>
          <a:endParaRPr lang="en-US"/>
        </a:p>
      </dgm:t>
    </dgm:pt>
    <dgm:pt modelId="{80522F1E-DAA2-474D-9A54-3A794B74ED07}" type="pres">
      <dgm:prSet presAssocID="{055A38F4-3A3E-4DC8-895C-0FFA1408153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FFC0243-629E-4BCC-A825-F4594EC80610}" type="pres">
      <dgm:prSet presAssocID="{7E73048E-6874-4E99-AA17-0183E6B0B927}" presName="compNode" presStyleCnt="0"/>
      <dgm:spPr/>
    </dgm:pt>
    <dgm:pt modelId="{3B7804C4-3851-45EF-87AD-DA9F7F197274}" type="pres">
      <dgm:prSet presAssocID="{7E73048E-6874-4E99-AA17-0183E6B0B927}" presName="iconBgRect" presStyleLbl="bgShp" presStyleIdx="0" presStyleCnt="3"/>
      <dgm:spPr/>
    </dgm:pt>
    <dgm:pt modelId="{1CBFE054-5B9D-4A0E-A02C-AD084FADB24D}" type="pres">
      <dgm:prSet presAssocID="{7E73048E-6874-4E99-AA17-0183E6B0B927}" presName="iconRect" presStyleLbl="node1" presStyleIdx="0" presStyleCnt="3" custLinFactNeighborY="-437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Ordinateur"/>
        </a:ext>
      </dgm:extLst>
    </dgm:pt>
    <dgm:pt modelId="{DC85953D-9792-4E6F-88AF-6CCBA90C8898}" type="pres">
      <dgm:prSet presAssocID="{7E73048E-6874-4E99-AA17-0183E6B0B927}" presName="spaceRect" presStyleCnt="0"/>
      <dgm:spPr/>
    </dgm:pt>
    <dgm:pt modelId="{C3EE77C7-25C9-4CB4-B16D-205926A669CE}" type="pres">
      <dgm:prSet presAssocID="{7E73048E-6874-4E99-AA17-0183E6B0B927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A53CDD95-CE55-465E-BB1E-A76A5948533F}" type="pres">
      <dgm:prSet presAssocID="{DC639938-10D7-4169-B027-9D19348DB634}" presName="sibTrans" presStyleCnt="0"/>
      <dgm:spPr/>
    </dgm:pt>
    <dgm:pt modelId="{9B1FA48C-2760-4C61-BD90-BA11A627045D}" type="pres">
      <dgm:prSet presAssocID="{2353A75B-8A11-47DD-8AE4-335A17CFF242}" presName="compNode" presStyleCnt="0"/>
      <dgm:spPr/>
    </dgm:pt>
    <dgm:pt modelId="{B267EF81-6EB7-4ECE-8568-547FED7158E3}" type="pres">
      <dgm:prSet presAssocID="{2353A75B-8A11-47DD-8AE4-335A17CFF242}" presName="iconBgRect" presStyleLbl="bgShp" presStyleIdx="1" presStyleCnt="3"/>
      <dgm:spPr/>
    </dgm:pt>
    <dgm:pt modelId="{E45762A0-1F94-43BB-8068-02966DEABE21}" type="pres">
      <dgm:prSet presAssocID="{2353A75B-8A11-47DD-8AE4-335A17CFF24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C75C18C6-FC7C-40AF-B090-E0C8210086E5}" type="pres">
      <dgm:prSet presAssocID="{2353A75B-8A11-47DD-8AE4-335A17CFF242}" presName="spaceRect" presStyleCnt="0"/>
      <dgm:spPr/>
    </dgm:pt>
    <dgm:pt modelId="{611375F7-B53E-4A28-9CAD-79FDD7F7310F}" type="pres">
      <dgm:prSet presAssocID="{2353A75B-8A11-47DD-8AE4-335A17CFF242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D8DE3987-3455-4212-97FD-F675879FCB32}" type="pres">
      <dgm:prSet presAssocID="{2221FB8C-87E5-4A2A-BEBC-FF85AD6995A4}" presName="sibTrans" presStyleCnt="0"/>
      <dgm:spPr/>
    </dgm:pt>
    <dgm:pt modelId="{00EC7C75-424C-4CF0-A430-267FDB014B98}" type="pres">
      <dgm:prSet presAssocID="{518FBC06-FC15-456B-93D3-0212AA51E629}" presName="compNode" presStyleCnt="0"/>
      <dgm:spPr/>
    </dgm:pt>
    <dgm:pt modelId="{AB772D4E-89FB-468F-8F3B-9E1CD17D5420}" type="pres">
      <dgm:prSet presAssocID="{518FBC06-FC15-456B-93D3-0212AA51E629}" presName="iconBgRect" presStyleLbl="bgShp" presStyleIdx="2" presStyleCnt="3"/>
      <dgm:spPr/>
    </dgm:pt>
    <dgm:pt modelId="{24A0A4EC-03E2-4559-8B45-8D8281290FF3}" type="pres">
      <dgm:prSet presAssocID="{518FBC06-FC15-456B-93D3-0212AA51E62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A23C43D0-0833-469B-A955-12DE68B4E2F5}" type="pres">
      <dgm:prSet presAssocID="{518FBC06-FC15-456B-93D3-0212AA51E629}" presName="spaceRect" presStyleCnt="0"/>
      <dgm:spPr/>
    </dgm:pt>
    <dgm:pt modelId="{D92ACED4-6EE4-4EEA-A295-61DF47356BD9}" type="pres">
      <dgm:prSet presAssocID="{518FBC06-FC15-456B-93D3-0212AA51E629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EFF7515-1727-4B4B-B6F4-7659565C5C64}" type="presOf" srcId="{518FBC06-FC15-456B-93D3-0212AA51E629}" destId="{D92ACED4-6EE4-4EEA-A295-61DF47356BD9}" srcOrd="0" destOrd="0" presId="urn:microsoft.com/office/officeart/2018/5/layout/IconCircleLabelList"/>
    <dgm:cxn modelId="{B0A1E725-7F0B-40FF-96A5-9A71B05A09E9}" type="presOf" srcId="{055A38F4-3A3E-4DC8-895C-0FFA14081534}" destId="{80522F1E-DAA2-474D-9A54-3A794B74ED07}" srcOrd="0" destOrd="0" presId="urn:microsoft.com/office/officeart/2018/5/layout/IconCircleLabelList"/>
    <dgm:cxn modelId="{064C1C50-64FB-48B8-9AB8-7ED849C6FE2C}" srcId="{055A38F4-3A3E-4DC8-895C-0FFA14081534}" destId="{2353A75B-8A11-47DD-8AE4-335A17CFF242}" srcOrd="1" destOrd="0" parTransId="{A32AE00C-E709-46BC-9740-92903C4464EC}" sibTransId="{2221FB8C-87E5-4A2A-BEBC-FF85AD6995A4}"/>
    <dgm:cxn modelId="{08F5EAE0-B20F-4351-A39D-7BAFA417339D}" type="presOf" srcId="{7E73048E-6874-4E99-AA17-0183E6B0B927}" destId="{C3EE77C7-25C9-4CB4-B16D-205926A669CE}" srcOrd="0" destOrd="0" presId="urn:microsoft.com/office/officeart/2018/5/layout/IconCircleLabelList"/>
    <dgm:cxn modelId="{D9BF67DB-B078-4F19-8840-B42FF6D50356}" type="presOf" srcId="{2353A75B-8A11-47DD-8AE4-335A17CFF242}" destId="{611375F7-B53E-4A28-9CAD-79FDD7F7310F}" srcOrd="0" destOrd="0" presId="urn:microsoft.com/office/officeart/2018/5/layout/IconCircleLabelList"/>
    <dgm:cxn modelId="{CE8B3E55-1BC6-4537-8F7E-A90E0597206E}" srcId="{055A38F4-3A3E-4DC8-895C-0FFA14081534}" destId="{7E73048E-6874-4E99-AA17-0183E6B0B927}" srcOrd="0" destOrd="0" parTransId="{D4757DAA-050D-40CC-BDA9-9E1A2EB08F54}" sibTransId="{DC639938-10D7-4169-B027-9D19348DB634}"/>
    <dgm:cxn modelId="{A9B75504-F84E-4286-8A62-0CB003B52724}" srcId="{055A38F4-3A3E-4DC8-895C-0FFA14081534}" destId="{518FBC06-FC15-456B-93D3-0212AA51E629}" srcOrd="2" destOrd="0" parTransId="{2BB54163-71BA-44D6-B0DA-2B30665DC7C5}" sibTransId="{43A0EF13-E9D7-47A1-AF1F-23DF0964125B}"/>
    <dgm:cxn modelId="{579C3E63-FB1B-49D9-A622-C1BB2CD3496F}" type="presParOf" srcId="{80522F1E-DAA2-474D-9A54-3A794B74ED07}" destId="{2FFC0243-629E-4BCC-A825-F4594EC80610}" srcOrd="0" destOrd="0" presId="urn:microsoft.com/office/officeart/2018/5/layout/IconCircleLabelList"/>
    <dgm:cxn modelId="{C50BA92D-8D28-4519-AB27-EF523D658351}" type="presParOf" srcId="{2FFC0243-629E-4BCC-A825-F4594EC80610}" destId="{3B7804C4-3851-45EF-87AD-DA9F7F197274}" srcOrd="0" destOrd="0" presId="urn:microsoft.com/office/officeart/2018/5/layout/IconCircleLabelList"/>
    <dgm:cxn modelId="{44A5C244-5747-45C0-A776-E2808BFA2BAE}" type="presParOf" srcId="{2FFC0243-629E-4BCC-A825-F4594EC80610}" destId="{1CBFE054-5B9D-4A0E-A02C-AD084FADB24D}" srcOrd="1" destOrd="0" presId="urn:microsoft.com/office/officeart/2018/5/layout/IconCircleLabelList"/>
    <dgm:cxn modelId="{9F9E2720-A145-4C8E-8B99-9D615076F045}" type="presParOf" srcId="{2FFC0243-629E-4BCC-A825-F4594EC80610}" destId="{DC85953D-9792-4E6F-88AF-6CCBA90C8898}" srcOrd="2" destOrd="0" presId="urn:microsoft.com/office/officeart/2018/5/layout/IconCircleLabelList"/>
    <dgm:cxn modelId="{0211C4F9-EA2C-4923-A00B-F6968AED53A6}" type="presParOf" srcId="{2FFC0243-629E-4BCC-A825-F4594EC80610}" destId="{C3EE77C7-25C9-4CB4-B16D-205926A669CE}" srcOrd="3" destOrd="0" presId="urn:microsoft.com/office/officeart/2018/5/layout/IconCircleLabelList"/>
    <dgm:cxn modelId="{089BECFD-D42A-4C62-A661-92280DF8D240}" type="presParOf" srcId="{80522F1E-DAA2-474D-9A54-3A794B74ED07}" destId="{A53CDD95-CE55-465E-BB1E-A76A5948533F}" srcOrd="1" destOrd="0" presId="urn:microsoft.com/office/officeart/2018/5/layout/IconCircleLabelList"/>
    <dgm:cxn modelId="{47B7275F-BACE-4F4D-AFA4-B5EEB1AC30AB}" type="presParOf" srcId="{80522F1E-DAA2-474D-9A54-3A794B74ED07}" destId="{9B1FA48C-2760-4C61-BD90-BA11A627045D}" srcOrd="2" destOrd="0" presId="urn:microsoft.com/office/officeart/2018/5/layout/IconCircleLabelList"/>
    <dgm:cxn modelId="{93E5CE5B-CCAA-4F60-9C0C-F0638DBEBEDC}" type="presParOf" srcId="{9B1FA48C-2760-4C61-BD90-BA11A627045D}" destId="{B267EF81-6EB7-4ECE-8568-547FED7158E3}" srcOrd="0" destOrd="0" presId="urn:microsoft.com/office/officeart/2018/5/layout/IconCircleLabelList"/>
    <dgm:cxn modelId="{32E01845-6E82-42A2-9EDD-3F868598C3CA}" type="presParOf" srcId="{9B1FA48C-2760-4C61-BD90-BA11A627045D}" destId="{E45762A0-1F94-43BB-8068-02966DEABE21}" srcOrd="1" destOrd="0" presId="urn:microsoft.com/office/officeart/2018/5/layout/IconCircleLabelList"/>
    <dgm:cxn modelId="{615C3E6E-2CB6-4900-8FE6-4DC75D4F74A8}" type="presParOf" srcId="{9B1FA48C-2760-4C61-BD90-BA11A627045D}" destId="{C75C18C6-FC7C-40AF-B090-E0C8210086E5}" srcOrd="2" destOrd="0" presId="urn:microsoft.com/office/officeart/2018/5/layout/IconCircleLabelList"/>
    <dgm:cxn modelId="{78A27F08-4431-400F-8F4D-DCDD0BFF53A6}" type="presParOf" srcId="{9B1FA48C-2760-4C61-BD90-BA11A627045D}" destId="{611375F7-B53E-4A28-9CAD-79FDD7F7310F}" srcOrd="3" destOrd="0" presId="urn:microsoft.com/office/officeart/2018/5/layout/IconCircleLabelList"/>
    <dgm:cxn modelId="{5262C727-A68C-4334-AC2B-2293FCEEA917}" type="presParOf" srcId="{80522F1E-DAA2-474D-9A54-3A794B74ED07}" destId="{D8DE3987-3455-4212-97FD-F675879FCB32}" srcOrd="3" destOrd="0" presId="urn:microsoft.com/office/officeart/2018/5/layout/IconCircleLabelList"/>
    <dgm:cxn modelId="{2D872F53-B2C0-4D62-AF59-7E5E6B2F05DB}" type="presParOf" srcId="{80522F1E-DAA2-474D-9A54-3A794B74ED07}" destId="{00EC7C75-424C-4CF0-A430-267FDB014B98}" srcOrd="4" destOrd="0" presId="urn:microsoft.com/office/officeart/2018/5/layout/IconCircleLabelList"/>
    <dgm:cxn modelId="{FC3DE5C2-ACD2-4559-9F84-B5C1F2AF7945}" type="presParOf" srcId="{00EC7C75-424C-4CF0-A430-267FDB014B98}" destId="{AB772D4E-89FB-468F-8F3B-9E1CD17D5420}" srcOrd="0" destOrd="0" presId="urn:microsoft.com/office/officeart/2018/5/layout/IconCircleLabelList"/>
    <dgm:cxn modelId="{1AEAF95D-6BAE-490B-957B-F10E4F997E5A}" type="presParOf" srcId="{00EC7C75-424C-4CF0-A430-267FDB014B98}" destId="{24A0A4EC-03E2-4559-8B45-8D8281290FF3}" srcOrd="1" destOrd="0" presId="urn:microsoft.com/office/officeart/2018/5/layout/IconCircleLabelList"/>
    <dgm:cxn modelId="{2C7AE0E7-C32D-406F-8CDF-60AB5A6D708F}" type="presParOf" srcId="{00EC7C75-424C-4CF0-A430-267FDB014B98}" destId="{A23C43D0-0833-469B-A955-12DE68B4E2F5}" srcOrd="2" destOrd="0" presId="urn:microsoft.com/office/officeart/2018/5/layout/IconCircleLabelList"/>
    <dgm:cxn modelId="{2B6C32B0-185C-485D-84EA-88FC7A3E6004}" type="presParOf" srcId="{00EC7C75-424C-4CF0-A430-267FDB014B98}" destId="{D92ACED4-6EE4-4EEA-A295-61DF47356BD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DB671E-288E-426E-892C-B2992C72247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8C9AB56-3F7D-4F68-AA73-BF68636F14BF}">
      <dgm:prSet/>
      <dgm:spPr/>
      <dgm:t>
        <a:bodyPr/>
        <a:lstStyle/>
        <a:p>
          <a:r>
            <a:rPr lang="fr-FR" dirty="0"/>
            <a:t>Internat BTS</a:t>
          </a:r>
        </a:p>
        <a:p>
          <a:r>
            <a:rPr lang="fr-FR" dirty="0"/>
            <a:t>indépendant </a:t>
          </a:r>
          <a:endParaRPr lang="en-US" dirty="0"/>
        </a:p>
      </dgm:t>
    </dgm:pt>
    <dgm:pt modelId="{700D0C09-29B7-4EC1-AC16-3031E9CE0C01}" type="parTrans" cxnId="{906070BA-41FD-46EA-A434-6A8C61A2DDF0}">
      <dgm:prSet/>
      <dgm:spPr/>
      <dgm:t>
        <a:bodyPr/>
        <a:lstStyle/>
        <a:p>
          <a:endParaRPr lang="en-US"/>
        </a:p>
      </dgm:t>
    </dgm:pt>
    <dgm:pt modelId="{78AED466-CC27-45C1-8AF0-6BF4CA98ECF7}" type="sibTrans" cxnId="{906070BA-41FD-46EA-A434-6A8C61A2DDF0}">
      <dgm:prSet/>
      <dgm:spPr/>
      <dgm:t>
        <a:bodyPr/>
        <a:lstStyle/>
        <a:p>
          <a:endParaRPr lang="en-US"/>
        </a:p>
      </dgm:t>
    </dgm:pt>
    <dgm:pt modelId="{558B32D4-4BC6-4A97-BDAB-7721503262E3}">
      <dgm:prSet/>
      <dgm:spPr/>
      <dgm:t>
        <a:bodyPr/>
        <a:lstStyle/>
        <a:p>
          <a:r>
            <a:rPr lang="fr-FR"/>
            <a:t>Chambres doubles avec salle de bain </a:t>
          </a:r>
          <a:endParaRPr lang="en-US"/>
        </a:p>
      </dgm:t>
    </dgm:pt>
    <dgm:pt modelId="{CDC14B41-89B5-4BA5-8706-7ACA9A3E2481}" type="parTrans" cxnId="{052BE34F-FE0F-4228-AAE3-11998E47965E}">
      <dgm:prSet/>
      <dgm:spPr/>
      <dgm:t>
        <a:bodyPr/>
        <a:lstStyle/>
        <a:p>
          <a:endParaRPr lang="en-US"/>
        </a:p>
      </dgm:t>
    </dgm:pt>
    <dgm:pt modelId="{380CAFC1-B6D3-4EBD-9159-FB81D9CE711C}" type="sibTrans" cxnId="{052BE34F-FE0F-4228-AAE3-11998E47965E}">
      <dgm:prSet/>
      <dgm:spPr/>
      <dgm:t>
        <a:bodyPr/>
        <a:lstStyle/>
        <a:p>
          <a:endParaRPr lang="en-US"/>
        </a:p>
      </dgm:t>
    </dgm:pt>
    <dgm:pt modelId="{6CAE0416-9D42-49B6-8A7B-F9527861CD68}">
      <dgm:prSet/>
      <dgm:spPr/>
      <dgm:t>
        <a:bodyPr/>
        <a:lstStyle/>
        <a:p>
          <a:r>
            <a:rPr lang="fr-FR" dirty="0"/>
            <a:t>salles de détente et de travail </a:t>
          </a:r>
          <a:endParaRPr lang="en-US" dirty="0"/>
        </a:p>
      </dgm:t>
    </dgm:pt>
    <dgm:pt modelId="{29F8767A-AEC0-49F5-8B45-4040140F43E1}" type="parTrans" cxnId="{6E45BAEC-0EF7-4C29-B45A-EB24469C769E}">
      <dgm:prSet/>
      <dgm:spPr/>
      <dgm:t>
        <a:bodyPr/>
        <a:lstStyle/>
        <a:p>
          <a:endParaRPr lang="en-US"/>
        </a:p>
      </dgm:t>
    </dgm:pt>
    <dgm:pt modelId="{7CA80392-4A34-4C10-BC48-19B413464D66}" type="sibTrans" cxnId="{6E45BAEC-0EF7-4C29-B45A-EB24469C769E}">
      <dgm:prSet/>
      <dgm:spPr/>
      <dgm:t>
        <a:bodyPr/>
        <a:lstStyle/>
        <a:p>
          <a:endParaRPr lang="en-US"/>
        </a:p>
      </dgm:t>
    </dgm:pt>
    <dgm:pt modelId="{902EA05C-3E36-4A79-A25F-551D7A69320A}">
      <dgm:prSet/>
      <dgm:spPr/>
      <dgm:t>
        <a:bodyPr/>
        <a:lstStyle/>
        <a:p>
          <a:r>
            <a:rPr lang="fr-FR" dirty="0"/>
            <a:t>Salle de sport et city </a:t>
          </a:r>
          <a:endParaRPr lang="en-US" dirty="0"/>
        </a:p>
      </dgm:t>
    </dgm:pt>
    <dgm:pt modelId="{AD1C7D1A-221F-48D4-AB24-E4082F39F185}" type="parTrans" cxnId="{2BB1FAE3-A5B5-4576-A697-F8310EFA546B}">
      <dgm:prSet/>
      <dgm:spPr/>
      <dgm:t>
        <a:bodyPr/>
        <a:lstStyle/>
        <a:p>
          <a:endParaRPr lang="en-US"/>
        </a:p>
      </dgm:t>
    </dgm:pt>
    <dgm:pt modelId="{FE7517D1-AEED-4E36-A386-8193ADD5ABD2}" type="sibTrans" cxnId="{2BB1FAE3-A5B5-4576-A697-F8310EFA546B}">
      <dgm:prSet/>
      <dgm:spPr/>
      <dgm:t>
        <a:bodyPr/>
        <a:lstStyle/>
        <a:p>
          <a:endParaRPr lang="en-US"/>
        </a:p>
      </dgm:t>
    </dgm:pt>
    <dgm:pt modelId="{94A70086-EA1C-4618-95EA-11F1A2B0F688}" type="pres">
      <dgm:prSet presAssocID="{E2DB671E-288E-426E-892C-B2992C72247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9AFE34C-570A-4513-82D5-613DA1BFD2F1}" type="pres">
      <dgm:prSet presAssocID="{A8C9AB56-3F7D-4F68-AA73-BF68636F14BF}" presName="compNode" presStyleCnt="0"/>
      <dgm:spPr/>
    </dgm:pt>
    <dgm:pt modelId="{E9123851-67B5-4DF5-9611-FC8D7E4891CA}" type="pres">
      <dgm:prSet presAssocID="{A8C9AB56-3F7D-4F68-AA73-BF68636F14B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CCCC835F-6296-4B65-B260-D2F694100FF0}" type="pres">
      <dgm:prSet presAssocID="{A8C9AB56-3F7D-4F68-AA73-BF68636F14BF}" presName="spaceRect" presStyleCnt="0"/>
      <dgm:spPr/>
    </dgm:pt>
    <dgm:pt modelId="{7980CC70-3A29-46C9-B0CE-95FF7D2564CB}" type="pres">
      <dgm:prSet presAssocID="{A8C9AB56-3F7D-4F68-AA73-BF68636F14BF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EAD3DBFD-990B-4CB2-9C4F-B22817675F52}" type="pres">
      <dgm:prSet presAssocID="{78AED466-CC27-45C1-8AF0-6BF4CA98ECF7}" presName="sibTrans" presStyleCnt="0"/>
      <dgm:spPr/>
    </dgm:pt>
    <dgm:pt modelId="{74DECA95-4F65-45BA-8904-C6626EA589CC}" type="pres">
      <dgm:prSet presAssocID="{558B32D4-4BC6-4A97-BDAB-7721503262E3}" presName="compNode" presStyleCnt="0"/>
      <dgm:spPr/>
    </dgm:pt>
    <dgm:pt modelId="{5D1A0A6D-EE9E-410B-A3F1-1DEE5DD8DF6D}" type="pres">
      <dgm:prSet presAssocID="{558B32D4-4BC6-4A97-BDAB-7721503262E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Baignoire"/>
        </a:ext>
      </dgm:extLst>
    </dgm:pt>
    <dgm:pt modelId="{7AFB8258-6080-4A82-A404-4D621DE7ABE9}" type="pres">
      <dgm:prSet presAssocID="{558B32D4-4BC6-4A97-BDAB-7721503262E3}" presName="spaceRect" presStyleCnt="0"/>
      <dgm:spPr/>
    </dgm:pt>
    <dgm:pt modelId="{8EF70DF7-3465-4187-BFEE-F29F0E706AA2}" type="pres">
      <dgm:prSet presAssocID="{558B32D4-4BC6-4A97-BDAB-7721503262E3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89E94EBA-A9E7-4A51-BC3C-A5FDC0175CA0}" type="pres">
      <dgm:prSet presAssocID="{380CAFC1-B6D3-4EBD-9159-FB81D9CE711C}" presName="sibTrans" presStyleCnt="0"/>
      <dgm:spPr/>
    </dgm:pt>
    <dgm:pt modelId="{4C607DBE-C4FA-4205-A6B1-9F17C784BC7B}" type="pres">
      <dgm:prSet presAssocID="{6CAE0416-9D42-49B6-8A7B-F9527861CD68}" presName="compNode" presStyleCnt="0"/>
      <dgm:spPr/>
    </dgm:pt>
    <dgm:pt modelId="{988C90A0-CA31-4181-B4B9-B129243B314A}" type="pres">
      <dgm:prSet presAssocID="{6CAE0416-9D42-49B6-8A7B-F9527861CD68}" presName="iconRect" presStyleLbl="node1" presStyleIdx="2" presStyleCnt="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Ville"/>
        </a:ext>
      </dgm:extLst>
    </dgm:pt>
    <dgm:pt modelId="{2B353ECB-0FF8-4E20-BFB8-6B76031AB346}" type="pres">
      <dgm:prSet presAssocID="{6CAE0416-9D42-49B6-8A7B-F9527861CD68}" presName="spaceRect" presStyleCnt="0"/>
      <dgm:spPr/>
    </dgm:pt>
    <dgm:pt modelId="{D9A7B054-FCA3-44B2-9AA6-C23C620CD686}" type="pres">
      <dgm:prSet presAssocID="{6CAE0416-9D42-49B6-8A7B-F9527861CD68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  <dgm:pt modelId="{ABCEDD8F-6C48-462A-9A67-219E46A758C3}" type="pres">
      <dgm:prSet presAssocID="{7CA80392-4A34-4C10-BC48-19B413464D66}" presName="sibTrans" presStyleCnt="0"/>
      <dgm:spPr/>
    </dgm:pt>
    <dgm:pt modelId="{29380CED-AB37-49F8-99FD-EDAF2113D8BB}" type="pres">
      <dgm:prSet presAssocID="{902EA05C-3E36-4A79-A25F-551D7A69320A}" presName="compNode" presStyleCnt="0"/>
      <dgm:spPr/>
    </dgm:pt>
    <dgm:pt modelId="{C6092597-EB00-4043-8F1A-8BDA718E14E7}" type="pres">
      <dgm:prSet presAssocID="{902EA05C-3E36-4A79-A25F-551D7A69320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fr-FR"/>
        </a:p>
      </dgm:t>
      <dgm:extLst>
        <a:ext uri="{E40237B7-FDA0-4F09-8148-C483321AD2D9}">
          <dgm14:cNvPr xmlns:dgm14="http://schemas.microsoft.com/office/drawing/2010/diagram" id="0" name="" descr="Ballon de football"/>
        </a:ext>
      </dgm:extLst>
    </dgm:pt>
    <dgm:pt modelId="{C82DE6F4-4478-4E72-B407-0CED816A810E}" type="pres">
      <dgm:prSet presAssocID="{902EA05C-3E36-4A79-A25F-551D7A69320A}" presName="spaceRect" presStyleCnt="0"/>
      <dgm:spPr/>
    </dgm:pt>
    <dgm:pt modelId="{FE5ECCEB-1E1C-4D51-813D-5C6BED0FBD93}" type="pres">
      <dgm:prSet presAssocID="{902EA05C-3E36-4A79-A25F-551D7A69320A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BB1FAE3-A5B5-4576-A697-F8310EFA546B}" srcId="{E2DB671E-288E-426E-892C-B2992C72247A}" destId="{902EA05C-3E36-4A79-A25F-551D7A69320A}" srcOrd="3" destOrd="0" parTransId="{AD1C7D1A-221F-48D4-AB24-E4082F39F185}" sibTransId="{FE7517D1-AEED-4E36-A386-8193ADD5ABD2}"/>
    <dgm:cxn modelId="{65C9FFB1-392D-4B0D-8851-4F8F9C20B8E7}" type="presOf" srcId="{E2DB671E-288E-426E-892C-B2992C72247A}" destId="{94A70086-EA1C-4618-95EA-11F1A2B0F688}" srcOrd="0" destOrd="0" presId="urn:microsoft.com/office/officeart/2018/2/layout/IconLabelList"/>
    <dgm:cxn modelId="{906070BA-41FD-46EA-A434-6A8C61A2DDF0}" srcId="{E2DB671E-288E-426E-892C-B2992C72247A}" destId="{A8C9AB56-3F7D-4F68-AA73-BF68636F14BF}" srcOrd="0" destOrd="0" parTransId="{700D0C09-29B7-4EC1-AC16-3031E9CE0C01}" sibTransId="{78AED466-CC27-45C1-8AF0-6BF4CA98ECF7}"/>
    <dgm:cxn modelId="{78DFC558-29F3-441A-A5A0-04C82D9EF55C}" type="presOf" srcId="{902EA05C-3E36-4A79-A25F-551D7A69320A}" destId="{FE5ECCEB-1E1C-4D51-813D-5C6BED0FBD93}" srcOrd="0" destOrd="0" presId="urn:microsoft.com/office/officeart/2018/2/layout/IconLabelList"/>
    <dgm:cxn modelId="{052BE34F-FE0F-4228-AAE3-11998E47965E}" srcId="{E2DB671E-288E-426E-892C-B2992C72247A}" destId="{558B32D4-4BC6-4A97-BDAB-7721503262E3}" srcOrd="1" destOrd="0" parTransId="{CDC14B41-89B5-4BA5-8706-7ACA9A3E2481}" sibTransId="{380CAFC1-B6D3-4EBD-9159-FB81D9CE711C}"/>
    <dgm:cxn modelId="{3B1DE132-E697-43FF-8589-6B74DD643526}" type="presOf" srcId="{A8C9AB56-3F7D-4F68-AA73-BF68636F14BF}" destId="{7980CC70-3A29-46C9-B0CE-95FF7D2564CB}" srcOrd="0" destOrd="0" presId="urn:microsoft.com/office/officeart/2018/2/layout/IconLabelList"/>
    <dgm:cxn modelId="{A82B5B5C-335E-4F67-8DAF-19807E3F1B8A}" type="presOf" srcId="{558B32D4-4BC6-4A97-BDAB-7721503262E3}" destId="{8EF70DF7-3465-4187-BFEE-F29F0E706AA2}" srcOrd="0" destOrd="0" presId="urn:microsoft.com/office/officeart/2018/2/layout/IconLabelList"/>
    <dgm:cxn modelId="{6E45BAEC-0EF7-4C29-B45A-EB24469C769E}" srcId="{E2DB671E-288E-426E-892C-B2992C72247A}" destId="{6CAE0416-9D42-49B6-8A7B-F9527861CD68}" srcOrd="2" destOrd="0" parTransId="{29F8767A-AEC0-49F5-8B45-4040140F43E1}" sibTransId="{7CA80392-4A34-4C10-BC48-19B413464D66}"/>
    <dgm:cxn modelId="{78C9836F-5F0F-4178-8334-64CEB9AA639B}" type="presOf" srcId="{6CAE0416-9D42-49B6-8A7B-F9527861CD68}" destId="{D9A7B054-FCA3-44B2-9AA6-C23C620CD686}" srcOrd="0" destOrd="0" presId="urn:microsoft.com/office/officeart/2018/2/layout/IconLabelList"/>
    <dgm:cxn modelId="{989D4BEC-A305-4735-AECC-030EE394B93A}" type="presParOf" srcId="{94A70086-EA1C-4618-95EA-11F1A2B0F688}" destId="{59AFE34C-570A-4513-82D5-613DA1BFD2F1}" srcOrd="0" destOrd="0" presId="urn:microsoft.com/office/officeart/2018/2/layout/IconLabelList"/>
    <dgm:cxn modelId="{114EC69C-39F2-488C-AEA4-60ADE2A6B6E6}" type="presParOf" srcId="{59AFE34C-570A-4513-82D5-613DA1BFD2F1}" destId="{E9123851-67B5-4DF5-9611-FC8D7E4891CA}" srcOrd="0" destOrd="0" presId="urn:microsoft.com/office/officeart/2018/2/layout/IconLabelList"/>
    <dgm:cxn modelId="{77B5D966-25BD-47B6-B477-C2FA74E7C227}" type="presParOf" srcId="{59AFE34C-570A-4513-82D5-613DA1BFD2F1}" destId="{CCCC835F-6296-4B65-B260-D2F694100FF0}" srcOrd="1" destOrd="0" presId="urn:microsoft.com/office/officeart/2018/2/layout/IconLabelList"/>
    <dgm:cxn modelId="{9BE185CE-7F59-4DE2-8A45-042757669DDF}" type="presParOf" srcId="{59AFE34C-570A-4513-82D5-613DA1BFD2F1}" destId="{7980CC70-3A29-46C9-B0CE-95FF7D2564CB}" srcOrd="2" destOrd="0" presId="urn:microsoft.com/office/officeart/2018/2/layout/IconLabelList"/>
    <dgm:cxn modelId="{2C4C2289-82DB-49D4-9715-56D1EBA28F4A}" type="presParOf" srcId="{94A70086-EA1C-4618-95EA-11F1A2B0F688}" destId="{EAD3DBFD-990B-4CB2-9C4F-B22817675F52}" srcOrd="1" destOrd="0" presId="urn:microsoft.com/office/officeart/2018/2/layout/IconLabelList"/>
    <dgm:cxn modelId="{666C8CB7-497E-4087-B6F8-9E7A4D2DF587}" type="presParOf" srcId="{94A70086-EA1C-4618-95EA-11F1A2B0F688}" destId="{74DECA95-4F65-45BA-8904-C6626EA589CC}" srcOrd="2" destOrd="0" presId="urn:microsoft.com/office/officeart/2018/2/layout/IconLabelList"/>
    <dgm:cxn modelId="{BB52CEFC-D77F-4DD1-8EAD-02F81E83ACFE}" type="presParOf" srcId="{74DECA95-4F65-45BA-8904-C6626EA589CC}" destId="{5D1A0A6D-EE9E-410B-A3F1-1DEE5DD8DF6D}" srcOrd="0" destOrd="0" presId="urn:microsoft.com/office/officeart/2018/2/layout/IconLabelList"/>
    <dgm:cxn modelId="{6C4FF703-C420-4D71-A94A-F1ECCC549260}" type="presParOf" srcId="{74DECA95-4F65-45BA-8904-C6626EA589CC}" destId="{7AFB8258-6080-4A82-A404-4D621DE7ABE9}" srcOrd="1" destOrd="0" presId="urn:microsoft.com/office/officeart/2018/2/layout/IconLabelList"/>
    <dgm:cxn modelId="{F486542E-3EB3-49A1-984D-D41EF60EC173}" type="presParOf" srcId="{74DECA95-4F65-45BA-8904-C6626EA589CC}" destId="{8EF70DF7-3465-4187-BFEE-F29F0E706AA2}" srcOrd="2" destOrd="0" presId="urn:microsoft.com/office/officeart/2018/2/layout/IconLabelList"/>
    <dgm:cxn modelId="{2DFC7C45-EB82-40F6-83DF-A6BB5F6C9519}" type="presParOf" srcId="{94A70086-EA1C-4618-95EA-11F1A2B0F688}" destId="{89E94EBA-A9E7-4A51-BC3C-A5FDC0175CA0}" srcOrd="3" destOrd="0" presId="urn:microsoft.com/office/officeart/2018/2/layout/IconLabelList"/>
    <dgm:cxn modelId="{83C7EC04-AC71-454A-9A7D-2291B5EF15F4}" type="presParOf" srcId="{94A70086-EA1C-4618-95EA-11F1A2B0F688}" destId="{4C607DBE-C4FA-4205-A6B1-9F17C784BC7B}" srcOrd="4" destOrd="0" presId="urn:microsoft.com/office/officeart/2018/2/layout/IconLabelList"/>
    <dgm:cxn modelId="{230DBF3C-5B43-4ACA-98AD-77F30E131A6F}" type="presParOf" srcId="{4C607DBE-C4FA-4205-A6B1-9F17C784BC7B}" destId="{988C90A0-CA31-4181-B4B9-B129243B314A}" srcOrd="0" destOrd="0" presId="urn:microsoft.com/office/officeart/2018/2/layout/IconLabelList"/>
    <dgm:cxn modelId="{A770DE7F-65FE-45B7-85B2-159F38A3769A}" type="presParOf" srcId="{4C607DBE-C4FA-4205-A6B1-9F17C784BC7B}" destId="{2B353ECB-0FF8-4E20-BFB8-6B76031AB346}" srcOrd="1" destOrd="0" presId="urn:microsoft.com/office/officeart/2018/2/layout/IconLabelList"/>
    <dgm:cxn modelId="{78D2F188-EC53-4FD9-A5BE-30C180E8DA97}" type="presParOf" srcId="{4C607DBE-C4FA-4205-A6B1-9F17C784BC7B}" destId="{D9A7B054-FCA3-44B2-9AA6-C23C620CD686}" srcOrd="2" destOrd="0" presId="urn:microsoft.com/office/officeart/2018/2/layout/IconLabelList"/>
    <dgm:cxn modelId="{6EF7E1BC-A4A3-4A45-917A-C3D3C534C7E6}" type="presParOf" srcId="{94A70086-EA1C-4618-95EA-11F1A2B0F688}" destId="{ABCEDD8F-6C48-462A-9A67-219E46A758C3}" srcOrd="5" destOrd="0" presId="urn:microsoft.com/office/officeart/2018/2/layout/IconLabelList"/>
    <dgm:cxn modelId="{3FB5D86F-3506-4062-B5B7-09A867B41897}" type="presParOf" srcId="{94A70086-EA1C-4618-95EA-11F1A2B0F688}" destId="{29380CED-AB37-49F8-99FD-EDAF2113D8BB}" srcOrd="6" destOrd="0" presId="urn:microsoft.com/office/officeart/2018/2/layout/IconLabelList"/>
    <dgm:cxn modelId="{F4360EBB-1F9F-4D4A-849C-FC9C532FEFDF}" type="presParOf" srcId="{29380CED-AB37-49F8-99FD-EDAF2113D8BB}" destId="{C6092597-EB00-4043-8F1A-8BDA718E14E7}" srcOrd="0" destOrd="0" presId="urn:microsoft.com/office/officeart/2018/2/layout/IconLabelList"/>
    <dgm:cxn modelId="{97E25199-4355-4477-A179-EFD144EF909F}" type="presParOf" srcId="{29380CED-AB37-49F8-99FD-EDAF2113D8BB}" destId="{C82DE6F4-4478-4E72-B407-0CED816A810E}" srcOrd="1" destOrd="0" presId="urn:microsoft.com/office/officeart/2018/2/layout/IconLabelList"/>
    <dgm:cxn modelId="{C7D8A8E5-A662-4706-BC13-9CB4BDF94639}" type="presParOf" srcId="{29380CED-AB37-49F8-99FD-EDAF2113D8BB}" destId="{FE5ECCEB-1E1C-4D51-813D-5C6BED0FBD9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804C4-3851-45EF-87AD-DA9F7F197274}">
      <dsp:nvSpPr>
        <dsp:cNvPr id="0" name=""/>
        <dsp:cNvSpPr/>
      </dsp:nvSpPr>
      <dsp:spPr>
        <a:xfrm>
          <a:off x="1053642" y="18497"/>
          <a:ext cx="1681312" cy="16813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FE054-5B9D-4A0E-A02C-AD084FADB24D}">
      <dsp:nvSpPr>
        <dsp:cNvPr id="0" name=""/>
        <dsp:cNvSpPr/>
      </dsp:nvSpPr>
      <dsp:spPr>
        <a:xfrm>
          <a:off x="1411955" y="334605"/>
          <a:ext cx="964687" cy="964687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E77C7-25C9-4CB4-B16D-205926A669CE}">
      <dsp:nvSpPr>
        <dsp:cNvPr id="0" name=""/>
        <dsp:cNvSpPr/>
      </dsp:nvSpPr>
      <dsp:spPr>
        <a:xfrm>
          <a:off x="516174" y="2223498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700" kern="1200"/>
            <a:t>La halle technologique </a:t>
          </a:r>
          <a:endParaRPr lang="en-US" sz="1700" kern="1200"/>
        </a:p>
      </dsp:txBody>
      <dsp:txXfrm>
        <a:off x="516174" y="2223498"/>
        <a:ext cx="2756250" cy="720000"/>
      </dsp:txXfrm>
    </dsp:sp>
    <dsp:sp modelId="{B267EF81-6EB7-4ECE-8568-547FED7158E3}">
      <dsp:nvSpPr>
        <dsp:cNvPr id="0" name=""/>
        <dsp:cNvSpPr/>
      </dsp:nvSpPr>
      <dsp:spPr>
        <a:xfrm>
          <a:off x="4292236" y="18497"/>
          <a:ext cx="1681312" cy="16813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762A0-1F94-43BB-8068-02966DEABE21}">
      <dsp:nvSpPr>
        <dsp:cNvPr id="0" name=""/>
        <dsp:cNvSpPr/>
      </dsp:nvSpPr>
      <dsp:spPr>
        <a:xfrm>
          <a:off x="4650549" y="376810"/>
          <a:ext cx="964687" cy="9646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375F7-B53E-4A28-9CAD-79FDD7F7310F}">
      <dsp:nvSpPr>
        <dsp:cNvPr id="0" name=""/>
        <dsp:cNvSpPr/>
      </dsp:nvSpPr>
      <dsp:spPr>
        <a:xfrm>
          <a:off x="3754768" y="2223498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700" kern="1200"/>
            <a:t>Des laboratoires de microbiologie et de biochimie </a:t>
          </a:r>
          <a:endParaRPr lang="en-US" sz="1700" kern="1200"/>
        </a:p>
      </dsp:txBody>
      <dsp:txXfrm>
        <a:off x="3754768" y="2223498"/>
        <a:ext cx="2756250" cy="720000"/>
      </dsp:txXfrm>
    </dsp:sp>
    <dsp:sp modelId="{AB772D4E-89FB-468F-8F3B-9E1CD17D5420}">
      <dsp:nvSpPr>
        <dsp:cNvPr id="0" name=""/>
        <dsp:cNvSpPr/>
      </dsp:nvSpPr>
      <dsp:spPr>
        <a:xfrm>
          <a:off x="7530830" y="18497"/>
          <a:ext cx="1681312" cy="1681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0A4EC-03E2-4559-8B45-8D8281290FF3}">
      <dsp:nvSpPr>
        <dsp:cNvPr id="0" name=""/>
        <dsp:cNvSpPr/>
      </dsp:nvSpPr>
      <dsp:spPr>
        <a:xfrm>
          <a:off x="7889143" y="376810"/>
          <a:ext cx="964687" cy="9646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ACED4-6EE4-4EEA-A295-61DF47356BD9}">
      <dsp:nvSpPr>
        <dsp:cNvPr id="0" name=""/>
        <dsp:cNvSpPr/>
      </dsp:nvSpPr>
      <dsp:spPr>
        <a:xfrm>
          <a:off x="6993361" y="2223498"/>
          <a:ext cx="275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fr-FR" sz="1700" kern="1200"/>
            <a:t>L’atelier de l’Epine </a:t>
          </a:r>
          <a:endParaRPr lang="en-US" sz="1700" kern="1200"/>
        </a:p>
      </dsp:txBody>
      <dsp:txXfrm>
        <a:off x="6993361" y="2223498"/>
        <a:ext cx="275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23851-67B5-4DF5-9611-FC8D7E4891CA}">
      <dsp:nvSpPr>
        <dsp:cNvPr id="0" name=""/>
        <dsp:cNvSpPr/>
      </dsp:nvSpPr>
      <dsp:spPr>
        <a:xfrm>
          <a:off x="1029588" y="510947"/>
          <a:ext cx="929050" cy="9290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0CC70-3A29-46C9-B0CE-95FF7D2564CB}">
      <dsp:nvSpPr>
        <dsp:cNvPr id="0" name=""/>
        <dsp:cNvSpPr/>
      </dsp:nvSpPr>
      <dsp:spPr>
        <a:xfrm>
          <a:off x="461835" y="1731048"/>
          <a:ext cx="20645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Internat BTS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indépendant </a:t>
          </a:r>
          <a:endParaRPr lang="en-US" sz="1700" kern="1200" dirty="0"/>
        </a:p>
      </dsp:txBody>
      <dsp:txXfrm>
        <a:off x="461835" y="1731048"/>
        <a:ext cx="2064555" cy="720000"/>
      </dsp:txXfrm>
    </dsp:sp>
    <dsp:sp modelId="{5D1A0A6D-EE9E-410B-A3F1-1DEE5DD8DF6D}">
      <dsp:nvSpPr>
        <dsp:cNvPr id="0" name=""/>
        <dsp:cNvSpPr/>
      </dsp:nvSpPr>
      <dsp:spPr>
        <a:xfrm>
          <a:off x="3455441" y="510947"/>
          <a:ext cx="929050" cy="9290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70DF7-3465-4187-BFEE-F29F0E706AA2}">
      <dsp:nvSpPr>
        <dsp:cNvPr id="0" name=""/>
        <dsp:cNvSpPr/>
      </dsp:nvSpPr>
      <dsp:spPr>
        <a:xfrm>
          <a:off x="2887688" y="1731048"/>
          <a:ext cx="20645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/>
            <a:t>Chambres doubles avec salle de bain </a:t>
          </a:r>
          <a:endParaRPr lang="en-US" sz="1700" kern="1200"/>
        </a:p>
      </dsp:txBody>
      <dsp:txXfrm>
        <a:off x="2887688" y="1731048"/>
        <a:ext cx="2064555" cy="720000"/>
      </dsp:txXfrm>
    </dsp:sp>
    <dsp:sp modelId="{988C90A0-CA31-4181-B4B9-B129243B314A}">
      <dsp:nvSpPr>
        <dsp:cNvPr id="0" name=""/>
        <dsp:cNvSpPr/>
      </dsp:nvSpPr>
      <dsp:spPr>
        <a:xfrm>
          <a:off x="5881294" y="510947"/>
          <a:ext cx="929050" cy="92905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7B054-FCA3-44B2-9AA6-C23C620CD686}">
      <dsp:nvSpPr>
        <dsp:cNvPr id="0" name=""/>
        <dsp:cNvSpPr/>
      </dsp:nvSpPr>
      <dsp:spPr>
        <a:xfrm>
          <a:off x="5313541" y="1731048"/>
          <a:ext cx="20645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salles de détente et de travail </a:t>
          </a:r>
          <a:endParaRPr lang="en-US" sz="1700" kern="1200" dirty="0"/>
        </a:p>
      </dsp:txBody>
      <dsp:txXfrm>
        <a:off x="5313541" y="1731048"/>
        <a:ext cx="2064555" cy="720000"/>
      </dsp:txXfrm>
    </dsp:sp>
    <dsp:sp modelId="{C6092597-EB00-4043-8F1A-8BDA718E14E7}">
      <dsp:nvSpPr>
        <dsp:cNvPr id="0" name=""/>
        <dsp:cNvSpPr/>
      </dsp:nvSpPr>
      <dsp:spPr>
        <a:xfrm>
          <a:off x="8307147" y="510947"/>
          <a:ext cx="929050" cy="9290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ECCEB-1E1C-4D51-813D-5C6BED0FBD93}">
      <dsp:nvSpPr>
        <dsp:cNvPr id="0" name=""/>
        <dsp:cNvSpPr/>
      </dsp:nvSpPr>
      <dsp:spPr>
        <a:xfrm>
          <a:off x="7739394" y="1731048"/>
          <a:ext cx="206455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Salle de sport et city </a:t>
          </a:r>
          <a:endParaRPr lang="en-US" sz="1700" kern="1200" dirty="0"/>
        </a:p>
      </dsp:txBody>
      <dsp:txXfrm>
        <a:off x="7739394" y="1731048"/>
        <a:ext cx="2064555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27EDA-9D1D-4372-B786-32518F1952CC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DD5DB-DE5B-4820-9730-E4ECEBFB5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055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77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09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des stages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199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des stages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725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 voyage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2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401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Mil viande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63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 produit innovation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770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9DD5DB-DE5B-4820-9730-E4ECEBFB5B3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73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96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277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05672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7857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192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1575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33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1422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9599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4949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405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2235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3093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880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297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7178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2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jpg"/><Relationship Id="rId7" Type="http://schemas.openxmlformats.org/officeDocument/2006/relationships/image" Target="../media/image29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1AF8F-771F-4AA2-AF6A-58C0CF8A6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900" y="4225996"/>
            <a:ext cx="8836562" cy="1584378"/>
          </a:xfrm>
        </p:spPr>
        <p:txBody>
          <a:bodyPr anchor="t">
            <a:normAutofit/>
          </a:bodyPr>
          <a:lstStyle/>
          <a:p>
            <a:pPr algn="ctr"/>
            <a:r>
              <a:rPr lang="fr-FR" dirty="0"/>
              <a:t>BTSA </a:t>
            </a:r>
            <a:r>
              <a:rPr lang="fr-FR" dirty="0" err="1"/>
              <a:t>BioQUALIM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6E90EF-FCD4-447D-910B-DA362841D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9966" y="5134652"/>
            <a:ext cx="5908430" cy="1351444"/>
          </a:xfrm>
        </p:spPr>
        <p:txBody>
          <a:bodyPr anchor="t">
            <a:normAutofit/>
          </a:bodyPr>
          <a:lstStyle/>
          <a:p>
            <a:pPr algn="ctr"/>
            <a:r>
              <a:rPr lang="fr-FR" b="0" i="0" dirty="0">
                <a:effectLst/>
                <a:latin typeface="Roboto" panose="02000000000000000000" pitchFamily="2" charset="0"/>
              </a:rPr>
              <a:t>Qualité, Alimentation, Innovation et Maîtrise sanitaire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C39DD7-8319-0A01-70F9-3ED05AA23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1" t="19232" r="30113" b="58247"/>
          <a:stretch/>
        </p:blipFill>
        <p:spPr>
          <a:xfrm>
            <a:off x="2338336" y="1047626"/>
            <a:ext cx="8102381" cy="194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47825-152B-A05C-E92E-DEADE6CF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Obtention du diplôme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A3FA28-12CE-8FBB-9F5C-4E79DEB2E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50% CCF (contrôles en cours de formation) </a:t>
            </a:r>
          </a:p>
          <a:p>
            <a:r>
              <a:rPr lang="fr-FR" dirty="0"/>
              <a:t>50% en épreuves terminales </a:t>
            </a:r>
          </a:p>
          <a:p>
            <a:pPr lvl="1"/>
            <a:r>
              <a:rPr lang="fr-FR" dirty="0"/>
              <a:t>1 épreuve écrite générale : Français, économie générale</a:t>
            </a:r>
          </a:p>
          <a:p>
            <a:pPr lvl="1"/>
            <a:r>
              <a:rPr lang="fr-FR" dirty="0"/>
              <a:t>2 épreuves professionnelles : Oral rapport de stage et épreuve pratique à la Halle Technologique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BAE011-15CE-4037-F3C7-FAD2AFE0B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56" y="4320116"/>
            <a:ext cx="2875890" cy="191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D55CA-C1EF-5987-5E83-FDFF288F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emplois en agroalimentaire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7B3F48-1DD4-C528-97B1-8124CB3C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7" y="1594897"/>
            <a:ext cx="10963275" cy="50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DD55CA-C1EF-5987-5E83-FDFF288F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poursuites d’études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FB0727-A586-1F84-5C81-7993E41DD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114" y="1730829"/>
            <a:ext cx="5344886" cy="482237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Université de Reims Champagne-Ardenne</a:t>
            </a:r>
          </a:p>
          <a:p>
            <a:pPr lvl="1"/>
            <a:r>
              <a:rPr lang="fr-FR" dirty="0"/>
              <a:t>Licence pro TVA </a:t>
            </a:r>
          </a:p>
          <a:p>
            <a:pPr lvl="1"/>
            <a:r>
              <a:rPr lang="fr-FR" dirty="0"/>
              <a:t>Licence pro QHSE</a:t>
            </a:r>
          </a:p>
          <a:p>
            <a:r>
              <a:rPr lang="fr-FR" dirty="0"/>
              <a:t>CESI Reims</a:t>
            </a:r>
          </a:p>
          <a:p>
            <a:pPr lvl="1"/>
            <a:r>
              <a:rPr lang="fr-FR" dirty="0" err="1"/>
              <a:t>Bachelor</a:t>
            </a:r>
            <a:r>
              <a:rPr lang="fr-FR" dirty="0"/>
              <a:t> Responsable QSE</a:t>
            </a:r>
          </a:p>
          <a:p>
            <a:pPr lvl="1"/>
            <a:r>
              <a:rPr lang="fr-FR" dirty="0" err="1"/>
              <a:t>Mastere</a:t>
            </a:r>
            <a:r>
              <a:rPr lang="fr-FR" dirty="0"/>
              <a:t> Manager Performance QSE</a:t>
            </a:r>
          </a:p>
          <a:p>
            <a:r>
              <a:rPr lang="fr-FR" dirty="0" err="1"/>
              <a:t>Inema</a:t>
            </a:r>
            <a:r>
              <a:rPr lang="fr-FR" dirty="0"/>
              <a:t> Chalons en Champagne</a:t>
            </a:r>
          </a:p>
          <a:p>
            <a:pPr lvl="1"/>
            <a:r>
              <a:rPr lang="fr-FR" dirty="0"/>
              <a:t>RPPPI (Bac +3)</a:t>
            </a:r>
          </a:p>
          <a:p>
            <a:pPr lvl="1"/>
            <a:r>
              <a:rPr lang="fr-FR" dirty="0"/>
              <a:t>EMPIEO (Bac +5)</a:t>
            </a:r>
          </a:p>
          <a:p>
            <a:r>
              <a:rPr lang="fr-FR" dirty="0"/>
              <a:t>Ecoles d’Ingénieur</a:t>
            </a:r>
          </a:p>
          <a:p>
            <a:pPr lvl="1"/>
            <a:r>
              <a:rPr lang="fr-FR" dirty="0" err="1"/>
              <a:t>AgroSupDijon</a:t>
            </a:r>
            <a:r>
              <a:rPr lang="fr-FR" dirty="0"/>
              <a:t> (dispositif </a:t>
            </a:r>
            <a:r>
              <a:rPr lang="fr-FR" dirty="0" err="1"/>
              <a:t>ParéPour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UniLaSalle</a:t>
            </a:r>
            <a:r>
              <a:rPr lang="fr-FR" dirty="0"/>
              <a:t> Beauvais</a:t>
            </a:r>
          </a:p>
          <a:p>
            <a:r>
              <a:rPr lang="fr-FR" dirty="0"/>
              <a:t>…</a:t>
            </a:r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C8D5DF-2D0F-6F6E-94AD-5FA618A0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68" y="1524000"/>
            <a:ext cx="60769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7AECB4-6F3B-75C4-AA34-08FC9B26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vie à Somme-Vesle 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22" name="Espace réservé du contenu 2">
            <a:extLst>
              <a:ext uri="{FF2B5EF4-FFF2-40B4-BE49-F238E27FC236}">
                <a16:creationId xmlns:a16="http://schemas.microsoft.com/office/drawing/2014/main" id="{CBDF70CB-D517-B356-19AD-9CBC8670D7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681998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97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herbe, ciel, extérieur&#10;&#10;Description générée automatiquement">
            <a:extLst>
              <a:ext uri="{FF2B5EF4-FFF2-40B4-BE49-F238E27FC236}">
                <a16:creationId xmlns:a16="http://schemas.microsoft.com/office/drawing/2014/main" id="{8C722F94-95CE-2B94-4363-5A4BB9609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9" r="-3" b="171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Image 7" descr="Une image contenant plafond, intérieur, gens, plusieurs&#10;&#10;Description générée automatiquement">
            <a:extLst>
              <a:ext uri="{FF2B5EF4-FFF2-40B4-BE49-F238E27FC236}">
                <a16:creationId xmlns:a16="http://schemas.microsoft.com/office/drawing/2014/main" id="{2D5B0562-241E-BBDD-718F-6903A8438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0" r="-3" b="1335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Image 6" descr="Une image contenant intérieur, plafond, mur, plancher&#10;&#10;Description générée automatiquement">
            <a:extLst>
              <a:ext uri="{FF2B5EF4-FFF2-40B4-BE49-F238E27FC236}">
                <a16:creationId xmlns:a16="http://schemas.microsoft.com/office/drawing/2014/main" id="{3DC7AC90-FC6C-ABC5-0A72-6EF0A62BC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" r="21270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6" name="Image 5" descr="Une image contenant sport, sport athlétique, court&#10;&#10;Description générée automatiquement">
            <a:extLst>
              <a:ext uri="{FF2B5EF4-FFF2-40B4-BE49-F238E27FC236}">
                <a16:creationId xmlns:a16="http://schemas.microsoft.com/office/drawing/2014/main" id="{C86080B2-4B43-E182-0C55-F15E260FEF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7" r="-3" b="1564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Image 4" descr="Une image contenant intérieur, mur, plafond, meubles&#10;&#10;Description générée automatiquement">
            <a:extLst>
              <a:ext uri="{FF2B5EF4-FFF2-40B4-BE49-F238E27FC236}">
                <a16:creationId xmlns:a16="http://schemas.microsoft.com/office/drawing/2014/main" id="{A11BC42A-4EC7-E3B6-3CC5-E8B10989F4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1" r="2" b="2"/>
          <a:stretch/>
        </p:blipFill>
        <p:spPr>
          <a:xfrm rot="5400000">
            <a:off x="8501536" y="3167531"/>
            <a:ext cx="3388893" cy="39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94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B96C69-725E-7633-0ED1-AF5F159CA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399" y="1610204"/>
            <a:ext cx="4929641" cy="4223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>
                <a:latin typeface="+mj-lt"/>
              </a:rPr>
              <a:t>Informations &amp; Contact</a:t>
            </a:r>
          </a:p>
          <a:p>
            <a:pPr marL="0" indent="0">
              <a:buNone/>
            </a:pPr>
            <a:endParaRPr lang="fr-FR" sz="900" dirty="0">
              <a:latin typeface="+mj-lt"/>
            </a:endParaRPr>
          </a:p>
          <a:p>
            <a:pPr marL="0" indent="0">
              <a:buNone/>
            </a:pPr>
            <a:r>
              <a:rPr lang="fr-FR" dirty="0">
                <a:latin typeface="+mj-lt"/>
              </a:rPr>
              <a:t>www.eplefpachalonsenchampagne.fr</a:t>
            </a:r>
          </a:p>
          <a:p>
            <a:pPr marL="0" indent="0">
              <a:buNone/>
            </a:pPr>
            <a:r>
              <a:rPr lang="fr-FR" dirty="0">
                <a:latin typeface="+mj-lt"/>
              </a:rPr>
              <a:t>legta.somme-vesle@educagri.fr</a:t>
            </a:r>
          </a:p>
        </p:txBody>
      </p:sp>
      <p:pic>
        <p:nvPicPr>
          <p:cNvPr id="6" name="Image 5" descr="Une image contenant motif, pixel, conception&#10;&#10;Description générée automatiquement">
            <a:extLst>
              <a:ext uri="{FF2B5EF4-FFF2-40B4-BE49-F238E27FC236}">
                <a16:creationId xmlns:a16="http://schemas.microsoft.com/office/drawing/2014/main" id="{60687B66-1D78-11DC-53D6-EF8B00B10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69" y="3533295"/>
            <a:ext cx="2857500" cy="28575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84" y="1610204"/>
            <a:ext cx="6096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7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extérieur, arbre, ciel&#10;&#10;Description générée automatiquement">
            <a:extLst>
              <a:ext uri="{FF2B5EF4-FFF2-40B4-BE49-F238E27FC236}">
                <a16:creationId xmlns:a16="http://schemas.microsoft.com/office/drawing/2014/main" id="{33927339-56F1-60F5-D737-0EB2FBA81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8" y="2336801"/>
            <a:ext cx="11255783" cy="2791434"/>
          </a:xfrm>
        </p:spPr>
      </p:pic>
    </p:spTree>
    <p:extLst>
      <p:ext uri="{BB962C8B-B14F-4D97-AF65-F5344CB8AC3E}">
        <p14:creationId xmlns:p14="http://schemas.microsoft.com/office/powerpoint/2010/main" val="323171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DFF908-533B-4542-978F-819DD399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formation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533E15-2363-4911-A688-CB3B2A15A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63040"/>
            <a:ext cx="8915400" cy="4448182"/>
          </a:xfrm>
        </p:spPr>
        <p:txBody>
          <a:bodyPr/>
          <a:lstStyle/>
          <a:p>
            <a:r>
              <a:rPr lang="fr-FR" dirty="0"/>
              <a:t>Enseignement général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Formation professionnelle </a:t>
            </a:r>
          </a:p>
          <a:p>
            <a:pPr lvl="1"/>
            <a:r>
              <a:rPr lang="fr-FR" dirty="0"/>
              <a:t>Travaux pratiques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16 semaines de stage :</a:t>
            </a:r>
          </a:p>
          <a:p>
            <a:pPr lvl="1"/>
            <a:r>
              <a:rPr lang="fr-FR" dirty="0"/>
              <a:t>13 en entreprise(s)</a:t>
            </a:r>
          </a:p>
          <a:p>
            <a:pPr lvl="1"/>
            <a:r>
              <a:rPr lang="fr-FR" dirty="0"/>
              <a:t>1 à l’atelier de transformation de l’Epine </a:t>
            </a:r>
          </a:p>
          <a:p>
            <a:pPr lvl="1"/>
            <a:r>
              <a:rPr lang="fr-FR" dirty="0"/>
              <a:t>1 en visite d’entreprise</a:t>
            </a:r>
          </a:p>
          <a:p>
            <a:pPr lvl="1"/>
            <a:r>
              <a:rPr lang="fr-FR" dirty="0"/>
              <a:t>1 en voyage d’études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D289A1-0442-AA67-8294-3C8D5218A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47" y="5848402"/>
            <a:ext cx="2337281" cy="7711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048B14-6ABF-8FDD-9643-DBAC942CB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02" y="5710989"/>
            <a:ext cx="2624229" cy="9352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5CE94E-CEEC-A2F2-A6C6-D65F354EC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4" y="5191911"/>
            <a:ext cx="1666089" cy="16660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FADBBB-EF40-8A50-3311-769866C0E9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04" y="5514227"/>
            <a:ext cx="1235925" cy="12359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B254E30-A517-0F9F-24A7-361FFFCB8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71" y="5911222"/>
            <a:ext cx="2355738" cy="517474"/>
          </a:xfrm>
          <a:prstGeom prst="rect">
            <a:avLst/>
          </a:prstGeom>
        </p:spPr>
      </p:pic>
      <p:pic>
        <p:nvPicPr>
          <p:cNvPr id="6" name="Image 5" descr="Une image contenant motif, point&#10;&#10;Description générée automatiquement">
            <a:extLst>
              <a:ext uri="{FF2B5EF4-FFF2-40B4-BE49-F238E27FC236}">
                <a16:creationId xmlns:a16="http://schemas.microsoft.com/office/drawing/2014/main" id="{FD3CD089-73EB-17B0-43F2-01F21D567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112" y="184016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F6801-A00F-472F-AF86-B872C946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Visites d’entreprises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Octobre 2022 – Les circuits courts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0642499-C357-81CD-C86A-07EEF9E82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56" y="1905000"/>
            <a:ext cx="1770160" cy="13259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6B0742E-9C9E-D053-A512-C5F98D8C71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1791" y="4204843"/>
            <a:ext cx="2558950" cy="191921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2A6A88-79D4-DDD7-B83A-C533EA495F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0256" y="4673348"/>
            <a:ext cx="2019052" cy="151428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323B7E-B5A5-D944-E6A0-FDA49E940F3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1966" y="4147767"/>
            <a:ext cx="2384141" cy="178810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5A57DFC-CA3C-9F3F-F61A-0EA4601A3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70" y="3230911"/>
            <a:ext cx="2143125" cy="21431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02AF084-8136-79B3-4B5F-E3B989D9A22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0412" y="1838885"/>
            <a:ext cx="2513891" cy="188541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E7338E2-5449-C57E-1ABF-8F9CB4C8507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38" y="1789852"/>
            <a:ext cx="1482667" cy="25499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9FAC5-CF98-089D-D49B-A08D6AC5413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84229" y="1789851"/>
            <a:ext cx="2644650" cy="198348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1D44A41-9F25-3609-FA14-E3F75E8A9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1" y="4721031"/>
            <a:ext cx="1718988" cy="171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6F6801-A00F-472F-AF86-B872C946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Visites d’entreprises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Octobre 2023 – Le territoire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CE630-9454-EE56-14EF-F89A925B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54" y="2155372"/>
            <a:ext cx="3724737" cy="27976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216DF6-55DF-17FD-9E5D-913835FAF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81" y="746322"/>
            <a:ext cx="2676087" cy="35681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3A92AC-065A-EF0E-4AD4-05D1843F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743" y="2530380"/>
            <a:ext cx="3143663" cy="41915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A8F62C-8824-7E0C-EA70-79E340ED3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987" y="4105122"/>
            <a:ext cx="3592699" cy="26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C1D1E-1699-4B1B-9F23-72A97B80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Voyage d’étude </a:t>
            </a:r>
            <a:br>
              <a:rPr lang="fr-FR" dirty="0"/>
            </a:br>
            <a:r>
              <a:rPr lang="fr-FR" dirty="0"/>
              <a:t>Décembre 2022 – Cote d'Ivoire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1D7024-08B1-7C22-4001-D39DDBDE3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7" y="2013857"/>
            <a:ext cx="2286000" cy="304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D62B034-EBCC-0D43-99B9-00E1553C5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85" y="4953001"/>
            <a:ext cx="3048000" cy="14001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881669-6D5A-1AAD-21AE-7CD2C4523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398" y="2013857"/>
            <a:ext cx="1400175" cy="30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C885B3-C018-9C92-22BF-7A4E684C5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2" y="2028825"/>
            <a:ext cx="3048000" cy="14001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3687AF2-9099-873E-638B-96E242BF8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429" y="3552825"/>
            <a:ext cx="1400175" cy="304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B4AB8E0-D6C9-0AD1-04AE-491D7EA0C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7457" y="3552827"/>
            <a:ext cx="3048000" cy="14001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69CF7D-572D-DB03-5395-D34314A22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7171" y="5189764"/>
            <a:ext cx="30480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8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7E8610-2DF7-4AF0-B876-0F3B7882A6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8C023-62A6-4DA0-8DF4-3F4EA94090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ED811D1-11B2-2A01-3DCE-260102FAE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</a:rPr>
              <a:t>Le complexe agro-alimentaire 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26B9FE07-322E-43FB-8707-C9826BD90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CF31D4F-C6CF-2572-0021-4A58081EA2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118310"/>
              </p:ext>
            </p:extLst>
          </p:nvPr>
        </p:nvGraphicFramePr>
        <p:xfrm>
          <a:off x="961012" y="2930805"/>
          <a:ext cx="10265786" cy="2961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48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 descr="Une image contenant personne, table&#10;&#10;Description générée automatiquement">
            <a:extLst>
              <a:ext uri="{FF2B5EF4-FFF2-40B4-BE49-F238E27FC236}">
                <a16:creationId xmlns:a16="http://schemas.microsoft.com/office/drawing/2014/main" id="{A884E82C-FCCA-170E-DDCC-8D5DFA89BB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54" y="179994"/>
            <a:ext cx="2835526" cy="5040934"/>
          </a:xfrm>
          <a:prstGeom prst="rect">
            <a:avLst/>
          </a:prstGeom>
        </p:spPr>
      </p:pic>
      <p:pic>
        <p:nvPicPr>
          <p:cNvPr id="24" name="Image 23" descr="Une image contenant intérieur, personne, cuisine, homme&#10;&#10;Description générée automatiquement">
            <a:extLst>
              <a:ext uri="{FF2B5EF4-FFF2-40B4-BE49-F238E27FC236}">
                <a16:creationId xmlns:a16="http://schemas.microsoft.com/office/drawing/2014/main" id="{DA0431EF-0226-D2F8-6BBB-3936C28FD2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018261"/>
            <a:ext cx="3160282" cy="4212927"/>
          </a:xfrm>
          <a:prstGeom prst="rect">
            <a:avLst/>
          </a:prstGeom>
        </p:spPr>
      </p:pic>
      <p:pic>
        <p:nvPicPr>
          <p:cNvPr id="26" name="Image 25" descr="Une image contenant intérieur, plancher, périphérique, pièce&#10;&#10;Description générée automatiquement">
            <a:extLst>
              <a:ext uri="{FF2B5EF4-FFF2-40B4-BE49-F238E27FC236}">
                <a16:creationId xmlns:a16="http://schemas.microsoft.com/office/drawing/2014/main" id="{FC60E313-7503-2574-19EB-613D0EE4C9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0" y="179994"/>
            <a:ext cx="5487808" cy="3086892"/>
          </a:xfrm>
          <a:prstGeom prst="rect">
            <a:avLst/>
          </a:prstGeom>
        </p:spPr>
      </p:pic>
      <p:pic>
        <p:nvPicPr>
          <p:cNvPr id="30" name="Image 29" descr="Une image contenant intérieur, périphérique, zone, appareil&#10;&#10;Description générée automatiquement">
            <a:extLst>
              <a:ext uri="{FF2B5EF4-FFF2-40B4-BE49-F238E27FC236}">
                <a16:creationId xmlns:a16="http://schemas.microsoft.com/office/drawing/2014/main" id="{18D6A333-D5DF-5975-7CD6-DFDBC045D5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0" y="3428998"/>
            <a:ext cx="5487806" cy="308689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407E076-33A9-41C5-615F-7715EA39F1A2}"/>
              </a:ext>
            </a:extLst>
          </p:cNvPr>
          <p:cNvSpPr/>
          <p:nvPr/>
        </p:nvSpPr>
        <p:spPr>
          <a:xfrm>
            <a:off x="5117786" y="2935028"/>
            <a:ext cx="1025106" cy="1023705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" name="Rectangle 2" descr="Ordinateur">
            <a:extLst>
              <a:ext uri="{FF2B5EF4-FFF2-40B4-BE49-F238E27FC236}">
                <a16:creationId xmlns:a16="http://schemas.microsoft.com/office/drawing/2014/main" id="{661AEC8E-F5CB-E016-8FE3-EB9C06141325}"/>
              </a:ext>
            </a:extLst>
          </p:cNvPr>
          <p:cNvSpPr/>
          <p:nvPr/>
        </p:nvSpPr>
        <p:spPr>
          <a:xfrm>
            <a:off x="5425254" y="3098443"/>
            <a:ext cx="482344" cy="696876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A835EC4-9A4D-1CF7-1E8F-CBBD470D5845}"/>
              </a:ext>
            </a:extLst>
          </p:cNvPr>
          <p:cNvSpPr/>
          <p:nvPr/>
        </p:nvSpPr>
        <p:spPr>
          <a:xfrm>
            <a:off x="10149434" y="4782795"/>
            <a:ext cx="1063120" cy="1002771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" name="Rectangle 5" descr="Microscope">
            <a:extLst>
              <a:ext uri="{FF2B5EF4-FFF2-40B4-BE49-F238E27FC236}">
                <a16:creationId xmlns:a16="http://schemas.microsoft.com/office/drawing/2014/main" id="{2FA2C7D9-E513-EB32-3909-AEBDC122AF1B}"/>
              </a:ext>
            </a:extLst>
          </p:cNvPr>
          <p:cNvSpPr/>
          <p:nvPr/>
        </p:nvSpPr>
        <p:spPr>
          <a:xfrm>
            <a:off x="10272747" y="4892710"/>
            <a:ext cx="782943" cy="782943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3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FF168-1A92-FD48-E8A4-6968C7A5A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Enseignement d’initiative locale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463110-788C-DF08-FD0D-462EEEEC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257" y="1505243"/>
            <a:ext cx="9338355" cy="4405979"/>
          </a:xfrm>
        </p:spPr>
        <p:txBody>
          <a:bodyPr/>
          <a:lstStyle/>
          <a:p>
            <a:r>
              <a:rPr lang="fr-FR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Diversification et/ou Valorisation en circuits de proximité des produits d’une exploitation agricole </a:t>
            </a:r>
            <a:endParaRPr lang="fr-FR" dirty="0">
              <a:latin typeface="+mj-lt"/>
            </a:endParaRP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	Exemples</a:t>
            </a:r>
          </a:p>
          <a:p>
            <a:pPr lvl="1"/>
            <a:r>
              <a:rPr lang="fr-FR" dirty="0"/>
              <a:t>« transformation de la viande » </a:t>
            </a:r>
          </a:p>
          <a:p>
            <a:pPr lvl="1"/>
            <a:r>
              <a:rPr lang="fr-FR" dirty="0"/>
              <a:t>« brasserie »</a:t>
            </a:r>
          </a:p>
          <a:p>
            <a:pPr lvl="1"/>
            <a:r>
              <a:rPr lang="fr-FR" dirty="0"/>
              <a:t>« produits de l’apiculture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47738B-A0EA-0F9C-7CDA-3E35E47815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1" y="2148781"/>
            <a:ext cx="4659695" cy="262107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09A5E33-C000-F2D4-698B-CB064F404F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4890342"/>
            <a:ext cx="1593099" cy="158947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6D56EE0-952C-21DC-A7CE-92C02EAD26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33" y="4890342"/>
            <a:ext cx="1593099" cy="15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1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CDCE-C86E-FA33-4AD4-E18D4186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Concours </a:t>
            </a:r>
            <a:r>
              <a:rPr lang="fr-FR" dirty="0" err="1"/>
              <a:t>Agrovalor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13BA6-FC00-C996-AA70-973B202E0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452" y="1540188"/>
            <a:ext cx="9593410" cy="5113829"/>
          </a:xfrm>
        </p:spPr>
        <p:txBody>
          <a:bodyPr/>
          <a:lstStyle/>
          <a:p>
            <a:r>
              <a:rPr lang="fr-FR" dirty="0"/>
              <a:t>Module Innovation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5315C2-FDD1-2064-92AC-E09AA7EF67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239" y="3160839"/>
            <a:ext cx="6075460" cy="34174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744A6E-73B4-84E1-B0FF-52FFD0B1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35" y="308177"/>
            <a:ext cx="2571750" cy="1781175"/>
          </a:xfrm>
          <a:prstGeom prst="rect">
            <a:avLst/>
          </a:prstGeom>
        </p:spPr>
      </p:pic>
      <p:pic>
        <p:nvPicPr>
          <p:cNvPr id="6" name="Image 5" descr="Une image contenant alimentation, assiette, petit déjeuner, repas&#10;&#10;Description générée automatiquement">
            <a:extLst>
              <a:ext uri="{FF2B5EF4-FFF2-40B4-BE49-F238E27FC236}">
                <a16:creationId xmlns:a16="http://schemas.microsoft.com/office/drawing/2014/main" id="{BA932A5C-B889-671D-2690-88BA77918B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8137" y="4294490"/>
            <a:ext cx="2610052" cy="1957539"/>
          </a:xfrm>
          <a:prstGeom prst="rect">
            <a:avLst/>
          </a:prstGeom>
        </p:spPr>
      </p:pic>
      <p:pic>
        <p:nvPicPr>
          <p:cNvPr id="11" name="Image 10" descr="Une image contenant personne, intérieur, beignet, donut&#10;&#10;Description générée automatiquement">
            <a:extLst>
              <a:ext uri="{FF2B5EF4-FFF2-40B4-BE49-F238E27FC236}">
                <a16:creationId xmlns:a16="http://schemas.microsoft.com/office/drawing/2014/main" id="{BF8028FA-33F6-C897-CBB9-5A6D02C8AA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2084" y="4294491"/>
            <a:ext cx="2610051" cy="19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in">
  <a:themeElements>
    <a:clrScheme name="Palissad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270</Words>
  <Application>Microsoft Office PowerPoint</Application>
  <PresentationFormat>Grand écran</PresentationFormat>
  <Paragraphs>73</Paragraphs>
  <Slides>16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Roboto</vt:lpstr>
      <vt:lpstr>Times New Roman</vt:lpstr>
      <vt:lpstr>Wingdings 3</vt:lpstr>
      <vt:lpstr>Brin</vt:lpstr>
      <vt:lpstr>BTSA BioQUALIM</vt:lpstr>
      <vt:lpstr>La formation </vt:lpstr>
      <vt:lpstr>Visites d’entreprises Octobre 2022 – Les circuits courts </vt:lpstr>
      <vt:lpstr>Visites d’entreprises Octobre 2023 – Le territoire</vt:lpstr>
      <vt:lpstr>Voyage d’étude  Décembre 2022 – Cote d'Ivoire </vt:lpstr>
      <vt:lpstr>Le complexe agro-alimentaire </vt:lpstr>
      <vt:lpstr>Présentation PowerPoint</vt:lpstr>
      <vt:lpstr>Enseignement d’initiative locale </vt:lpstr>
      <vt:lpstr>Concours Agrovalor </vt:lpstr>
      <vt:lpstr>Obtention du diplôme </vt:lpstr>
      <vt:lpstr>Les emplois en agroalimentaire </vt:lpstr>
      <vt:lpstr>Les poursuites d’études </vt:lpstr>
      <vt:lpstr>La vie à Somme-Vesle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BTS BioQUALIM de A à Z</dc:title>
  <dc:creator>Alexia Lainez</dc:creator>
  <cp:lastModifiedBy>LANDILLON Virginie</cp:lastModifiedBy>
  <cp:revision>43</cp:revision>
  <dcterms:created xsi:type="dcterms:W3CDTF">2022-04-27T09:07:26Z</dcterms:created>
  <dcterms:modified xsi:type="dcterms:W3CDTF">2023-12-05T06:56:08Z</dcterms:modified>
</cp:coreProperties>
</file>